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0" r:id="rId4"/>
    <p:sldId id="2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3" r:id="rId18"/>
    <p:sldId id="272"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97891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203410148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8275561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28081911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56460184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10/11/2016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07571110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FA47F9E-177A-4EEB-95D2-483100F6D7E4}" type="datetimeFigureOut">
              <a:rPr lang="fr-FR" smtClean="0"/>
              <a:t>10/11/2016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310123112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FA47F9E-177A-4EEB-95D2-483100F6D7E4}" type="datetimeFigureOut">
              <a:rPr lang="fr-FR" smtClean="0"/>
              <a:t>10/11/2016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91978574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FA47F9E-177A-4EEB-95D2-483100F6D7E4}" type="datetimeFigureOut">
              <a:rPr lang="fr-FR" smtClean="0"/>
              <a:t>10/11/2016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38378725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10/11/2016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7493677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6FA47F9E-177A-4EEB-95D2-483100F6D7E4}" type="datetimeFigureOut">
              <a:rPr lang="fr-FR" smtClean="0"/>
              <a:t>10/11/2016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F7FD6D-926E-4378-B8A7-C35CE4045ED7}" type="slidenum">
              <a:rPr lang="fr-FR" smtClean="0"/>
              <a:t>‹N°›</a:t>
            </a:fld>
            <a:endParaRPr lang="fr-FR"/>
          </a:p>
        </p:txBody>
      </p:sp>
    </p:spTree>
    <p:extLst>
      <p:ext uri="{BB962C8B-B14F-4D97-AF65-F5344CB8AC3E}">
        <p14:creationId xmlns:p14="http://schemas.microsoft.com/office/powerpoint/2010/main" val="114539305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5000" b="-15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47F9E-177A-4EEB-95D2-483100F6D7E4}" type="datetimeFigureOut">
              <a:rPr lang="fr-FR" smtClean="0"/>
              <a:t>10/11/2016</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7FD6D-926E-4378-B8A7-C35CE4045ED7}" type="slidenum">
              <a:rPr lang="fr-FR" smtClean="0"/>
              <a:t>‹N°›</a:t>
            </a:fld>
            <a:endParaRPr lang="fr-FR"/>
          </a:p>
        </p:txBody>
      </p:sp>
    </p:spTree>
    <p:extLst>
      <p:ext uri="{BB962C8B-B14F-4D97-AF65-F5344CB8AC3E}">
        <p14:creationId xmlns:p14="http://schemas.microsoft.com/office/powerpoint/2010/main" val="3586670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OyvjfiRiJD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ocialcompare.com/fr/comparison/comparatif-des-solutions-logiciel-de-billetterie-en-ligne" TargetMode="External"/><Relationship Id="rId2" Type="http://schemas.openxmlformats.org/officeDocument/2006/relationships/hyperlink" Target="https://www.billetweb.f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mailto:schanne.alexandre@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416996" y="3447273"/>
            <a:ext cx="9144000" cy="2387600"/>
          </a:xfrm>
        </p:spPr>
        <p:txBody>
          <a:bodyPr/>
          <a:lstStyle/>
          <a:p>
            <a:r>
              <a:rPr lang="fr-FR" dirty="0">
                <a:solidFill>
                  <a:schemeClr val="bg1"/>
                </a:solidFill>
              </a:rPr>
              <a:t>Salon de l’</a:t>
            </a:r>
            <a:r>
              <a:rPr lang="fr-FR" dirty="0" err="1">
                <a:solidFill>
                  <a:schemeClr val="bg1"/>
                </a:solidFill>
              </a:rPr>
              <a:t>oenologie</a:t>
            </a:r>
            <a:endParaRPr lang="fr-FR" dirty="0">
              <a:solidFill>
                <a:schemeClr val="bg1"/>
              </a:solidFill>
            </a:endParaRPr>
          </a:p>
        </p:txBody>
      </p:sp>
    </p:spTree>
    <p:extLst>
      <p:ext uri="{BB962C8B-B14F-4D97-AF65-F5344CB8AC3E}">
        <p14:creationId xmlns:p14="http://schemas.microsoft.com/office/powerpoint/2010/main" val="155739527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38200" y="4938476"/>
            <a:ext cx="10515600" cy="1744426"/>
          </a:xfrm>
        </p:spPr>
        <p:txBody>
          <a:bodyPr/>
          <a:lstStyle/>
          <a:p>
            <a:pPr marL="0" indent="0">
              <a:buNone/>
            </a:pPr>
            <a:r>
              <a:rPr lang="fr-FR" dirty="0">
                <a:effectLst/>
              </a:rPr>
              <a:t>Pour ne pas se fier qu'à notre savoir dans votre domaine professionnel, nous nous sommes aussi inspiré d'un salon qui a déjà eu lieu. En effet cette vidéo recueil des avis des professionnels mais aussi des visiteurs.</a:t>
            </a:r>
            <a:endParaRPr lang="fr-FR" dirty="0"/>
          </a:p>
        </p:txBody>
      </p:sp>
      <p:pic>
        <p:nvPicPr>
          <p:cNvPr id="4" name="OyvjfiRiJDs"/>
          <p:cNvPicPr>
            <a:picLocks noRot="1" noChangeAspect="1"/>
          </p:cNvPicPr>
          <p:nvPr>
            <a:videoFile r:link="rId1"/>
          </p:nvPr>
        </p:nvPicPr>
        <p:blipFill>
          <a:blip r:embed="rId3"/>
          <a:stretch>
            <a:fillRect/>
          </a:stretch>
        </p:blipFill>
        <p:spPr>
          <a:xfrm>
            <a:off x="2752927" y="667560"/>
            <a:ext cx="6686145" cy="3760957"/>
          </a:xfrm>
          <a:prstGeom prst="rect">
            <a:avLst/>
          </a:prstGeom>
        </p:spPr>
      </p:pic>
      <p:sp>
        <p:nvSpPr>
          <p:cNvPr id="5" name="Rectangle 4"/>
          <p:cNvSpPr/>
          <p:nvPr/>
        </p:nvSpPr>
        <p:spPr>
          <a:xfrm>
            <a:off x="774647" y="5006571"/>
            <a:ext cx="45719" cy="11315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932837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678694" y="350196"/>
            <a:ext cx="3296055" cy="1097301"/>
          </a:xfrm>
        </p:spPr>
        <p:txBody>
          <a:bodyPr/>
          <a:lstStyle/>
          <a:p>
            <a:r>
              <a:rPr lang="fr-FR" dirty="0"/>
              <a:t>La prestation</a:t>
            </a:r>
          </a:p>
        </p:txBody>
      </p:sp>
    </p:spTree>
    <p:extLst>
      <p:ext uri="{BB962C8B-B14F-4D97-AF65-F5344CB8AC3E}">
        <p14:creationId xmlns:p14="http://schemas.microsoft.com/office/powerpoint/2010/main" val="220808141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476346" y="1018228"/>
            <a:ext cx="3043136" cy="528469"/>
          </a:xfrm>
        </p:spPr>
        <p:txBody>
          <a:bodyPr/>
          <a:lstStyle/>
          <a:p>
            <a:pPr marL="0" indent="0">
              <a:buNone/>
            </a:pPr>
            <a:r>
              <a:rPr lang="fr-FR" dirty="0"/>
              <a:t>Rappel des enjeux</a:t>
            </a:r>
          </a:p>
        </p:txBody>
      </p:sp>
      <p:sp>
        <p:nvSpPr>
          <p:cNvPr id="4" name="ZoneTexte 3"/>
          <p:cNvSpPr txBox="1"/>
          <p:nvPr/>
        </p:nvSpPr>
        <p:spPr>
          <a:xfrm>
            <a:off x="2682996" y="1546697"/>
            <a:ext cx="6854450" cy="1200329"/>
          </a:xfrm>
          <a:prstGeom prst="rect">
            <a:avLst/>
          </a:prstGeom>
          <a:noFill/>
        </p:spPr>
        <p:txBody>
          <a:bodyPr wrap="square" rtlCol="0">
            <a:spAutoFit/>
          </a:bodyPr>
          <a:lstStyle/>
          <a:p>
            <a:pPr algn="ctr"/>
            <a:r>
              <a:rPr lang="fr-FR" dirty="0">
                <a:effectLst/>
              </a:rPr>
              <a:t>Pour les amateurs et connaisseurs de vin qui souhaite se renseigner ou acheter du vin, Fréderic Pichet souhaite posséder un site web pour communiquer son évènement qui aura lieu dans 6 mois et en faire la promotion.</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939" y="3301023"/>
            <a:ext cx="6388447" cy="3293698"/>
          </a:xfrm>
          <a:prstGeom prst="rect">
            <a:avLst/>
          </a:prstGeom>
        </p:spPr>
      </p:pic>
    </p:spTree>
    <p:extLst>
      <p:ext uri="{BB962C8B-B14F-4D97-AF65-F5344CB8AC3E}">
        <p14:creationId xmlns:p14="http://schemas.microsoft.com/office/powerpoint/2010/main" val="12004340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85289" y="686138"/>
            <a:ext cx="6535366" cy="1325563"/>
          </a:xfrm>
        </p:spPr>
        <p:txBody>
          <a:bodyPr/>
          <a:lstStyle/>
          <a:p>
            <a:r>
              <a:rPr lang="fr-FR" dirty="0"/>
              <a:t>Présentation fonctionnelle</a:t>
            </a:r>
          </a:p>
        </p:txBody>
      </p:sp>
      <p:sp>
        <p:nvSpPr>
          <p:cNvPr id="4" name="Espace réservé du contenu 3"/>
          <p:cNvSpPr>
            <a:spLocks noGrp="1"/>
          </p:cNvSpPr>
          <p:nvPr>
            <p:ph sz="half" idx="1"/>
          </p:nvPr>
        </p:nvSpPr>
        <p:spPr>
          <a:xfrm>
            <a:off x="721468" y="2350919"/>
            <a:ext cx="5181600" cy="4507081"/>
          </a:xfrm>
        </p:spPr>
        <p:txBody>
          <a:bodyPr>
            <a:normAutofit fontScale="62500" lnSpcReduction="20000"/>
          </a:bodyPr>
          <a:lstStyle/>
          <a:p>
            <a:pPr marL="0" indent="0">
              <a:buNone/>
            </a:pPr>
            <a:r>
              <a:rPr lang="fr-FR" b="1" u="sng" dirty="0">
                <a:effectLst/>
              </a:rPr>
              <a:t>Du côté client, celui-ci sera en mesure de :</a:t>
            </a:r>
          </a:p>
          <a:p>
            <a:pPr marL="0" indent="0">
              <a:buNone/>
            </a:pPr>
            <a:endParaRPr lang="fr-FR" dirty="0">
              <a:effectLst/>
            </a:endParaRPr>
          </a:p>
          <a:p>
            <a:r>
              <a:rPr lang="fr-FR" dirty="0">
                <a:effectLst/>
              </a:rPr>
              <a:t>Agrandir une image</a:t>
            </a:r>
          </a:p>
          <a:p>
            <a:r>
              <a:rPr lang="fr-FR" dirty="0">
                <a:effectLst/>
              </a:rPr>
              <a:t>Commander une place en ligne</a:t>
            </a:r>
          </a:p>
          <a:p>
            <a:r>
              <a:rPr lang="fr-FR" dirty="0">
                <a:effectLst/>
              </a:rPr>
              <a:t>Faire le lien entre les exposants et leurs réseaux</a:t>
            </a:r>
          </a:p>
          <a:p>
            <a:r>
              <a:rPr lang="fr-FR" dirty="0">
                <a:effectLst/>
              </a:rPr>
              <a:t>Être redirigé sur des articles de presses, réseaux sociaux …</a:t>
            </a:r>
          </a:p>
          <a:p>
            <a:r>
              <a:rPr lang="fr-FR" dirty="0">
                <a:effectLst/>
              </a:rPr>
              <a:t>Rentrer en contact avec l’organisateur</a:t>
            </a:r>
          </a:p>
          <a:p>
            <a:r>
              <a:rPr lang="fr-FR" dirty="0">
                <a:effectLst/>
              </a:rPr>
              <a:t>Agrandir des cartes au survol</a:t>
            </a:r>
          </a:p>
          <a:p>
            <a:r>
              <a:rPr lang="fr-FR" dirty="0">
                <a:effectLst/>
              </a:rPr>
              <a:t>Rechercher l’article ou le mot clé désiré sur l’ensemble du site</a:t>
            </a:r>
          </a:p>
          <a:p>
            <a:pPr marL="0" indent="0">
              <a:buNone/>
            </a:pPr>
            <a:endParaRPr lang="fr-FR" dirty="0"/>
          </a:p>
        </p:txBody>
      </p:sp>
      <p:sp>
        <p:nvSpPr>
          <p:cNvPr id="5" name="Espace réservé du contenu 4"/>
          <p:cNvSpPr>
            <a:spLocks noGrp="1"/>
          </p:cNvSpPr>
          <p:nvPr>
            <p:ph sz="half" idx="2"/>
          </p:nvPr>
        </p:nvSpPr>
        <p:spPr>
          <a:xfrm>
            <a:off x="6143016" y="2350918"/>
            <a:ext cx="5617723" cy="4507082"/>
          </a:xfrm>
        </p:spPr>
        <p:txBody>
          <a:bodyPr>
            <a:normAutofit fontScale="62500" lnSpcReduction="20000"/>
          </a:bodyPr>
          <a:lstStyle/>
          <a:p>
            <a:pPr marL="0" indent="0">
              <a:buNone/>
            </a:pPr>
            <a:r>
              <a:rPr lang="fr-FR" b="1" u="sng" dirty="0">
                <a:effectLst/>
              </a:rPr>
              <a:t>Du côté site web, celui-ci offrira :</a:t>
            </a:r>
          </a:p>
          <a:p>
            <a:pPr marL="0" indent="0">
              <a:buNone/>
            </a:pPr>
            <a:endParaRPr lang="fr-FR" dirty="0">
              <a:effectLst/>
            </a:endParaRPr>
          </a:p>
          <a:p>
            <a:r>
              <a:rPr lang="fr-FR" dirty="0">
                <a:effectLst/>
              </a:rPr>
              <a:t>Un slide de présentation exposant</a:t>
            </a:r>
          </a:p>
          <a:p>
            <a:r>
              <a:rPr lang="fr-FR" dirty="0">
                <a:effectLst/>
              </a:rPr>
              <a:t>Une mise à disposition d’un schéma de présentation de la table des exposants</a:t>
            </a:r>
          </a:p>
          <a:p>
            <a:r>
              <a:rPr lang="fr-FR" dirty="0">
                <a:effectLst/>
              </a:rPr>
              <a:t>La mise à disposition de rubriques spécialisées sur le site</a:t>
            </a:r>
          </a:p>
          <a:p>
            <a:r>
              <a:rPr lang="fr-FR" dirty="0">
                <a:effectLst/>
              </a:rPr>
              <a:t>Un outil de recherche sur le site</a:t>
            </a:r>
          </a:p>
          <a:p>
            <a:r>
              <a:rPr lang="fr-FR" dirty="0">
                <a:effectLst/>
              </a:rPr>
              <a:t>Sa position géographique</a:t>
            </a:r>
          </a:p>
          <a:p>
            <a:r>
              <a:rPr lang="fr-FR" dirty="0">
                <a:effectLst/>
              </a:rPr>
              <a:t>Une vente de tickets en ligne</a:t>
            </a:r>
          </a:p>
          <a:p>
            <a:r>
              <a:rPr lang="fr-FR" dirty="0">
                <a:effectLst/>
              </a:rPr>
              <a:t>Une rubrique de contact pour renseignement</a:t>
            </a:r>
          </a:p>
          <a:p>
            <a:r>
              <a:rPr lang="fr-FR" dirty="0">
                <a:effectLst/>
              </a:rPr>
              <a:t>Une page avec la carte des exposants</a:t>
            </a:r>
          </a:p>
          <a:p>
            <a:r>
              <a:rPr lang="fr-FR" dirty="0">
                <a:effectLst/>
              </a:rPr>
              <a:t>Un affichage responsive en fonction la taille de l'écran</a:t>
            </a:r>
          </a:p>
          <a:p>
            <a:r>
              <a:rPr lang="fr-FR" dirty="0">
                <a:effectLst/>
              </a:rPr>
              <a:t>Un site en plusieurs pages</a:t>
            </a:r>
          </a:p>
          <a:p>
            <a:pPr marL="0" indent="0">
              <a:buNone/>
            </a:pPr>
            <a:endParaRPr lang="fr-FR" dirty="0"/>
          </a:p>
        </p:txBody>
      </p:sp>
    </p:spTree>
    <p:extLst>
      <p:ext uri="{BB962C8B-B14F-4D97-AF65-F5344CB8AC3E}">
        <p14:creationId xmlns:p14="http://schemas.microsoft.com/office/powerpoint/2010/main" val="2459330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830534"/>
            <a:ext cx="9144000" cy="881535"/>
          </a:xfrm>
        </p:spPr>
        <p:txBody>
          <a:bodyPr>
            <a:normAutofit fontScale="90000"/>
          </a:bodyPr>
          <a:lstStyle/>
          <a:p>
            <a:r>
              <a:rPr lang="fr-FR" dirty="0"/>
              <a:t>Architecture</a:t>
            </a:r>
          </a:p>
        </p:txBody>
      </p:sp>
      <p:sp>
        <p:nvSpPr>
          <p:cNvPr id="5" name="Sous-titre 4"/>
          <p:cNvSpPr>
            <a:spLocks noGrp="1"/>
          </p:cNvSpPr>
          <p:nvPr>
            <p:ph type="subTitle" idx="1"/>
          </p:nvPr>
        </p:nvSpPr>
        <p:spPr>
          <a:xfrm>
            <a:off x="1185153" y="2315183"/>
            <a:ext cx="9821694" cy="3959158"/>
          </a:xfrm>
        </p:spPr>
        <p:txBody>
          <a:bodyPr>
            <a:normAutofit/>
          </a:bodyPr>
          <a:lstStyle/>
          <a:p>
            <a:pPr algn="l"/>
            <a:r>
              <a:rPr lang="fr-FR" i="1" dirty="0"/>
              <a:t>Le site sera moderne et responsive. Il n’y aura pas présence de forum ou autre. Une architecture de site « vitrine » d’un côté puis « marchand » de l’autre. Il sera composé de :</a:t>
            </a:r>
            <a:endParaRPr lang="fr-FR" dirty="0">
              <a:effectLst/>
            </a:endParaRPr>
          </a:p>
          <a:p>
            <a:pPr algn="l"/>
            <a:r>
              <a:rPr lang="fr-FR" dirty="0">
                <a:effectLst/>
              </a:rPr>
              <a:t>· Une page principale avec image et les retombés des articles de presses</a:t>
            </a:r>
          </a:p>
          <a:p>
            <a:pPr algn="l"/>
            <a:r>
              <a:rPr lang="fr-FR" dirty="0">
                <a:effectLst/>
              </a:rPr>
              <a:t>· Une page présentant la liste des exposants</a:t>
            </a:r>
          </a:p>
          <a:p>
            <a:pPr algn="l"/>
            <a:r>
              <a:rPr lang="fr-FR" dirty="0">
                <a:effectLst/>
              </a:rPr>
              <a:t>· Une page présentant les intervenants de la table ronde</a:t>
            </a:r>
          </a:p>
          <a:p>
            <a:pPr algn="l"/>
            <a:r>
              <a:rPr lang="fr-FR" dirty="0">
                <a:effectLst/>
              </a:rPr>
              <a:t>· Une page de contact</a:t>
            </a:r>
          </a:p>
          <a:p>
            <a:pPr algn="l"/>
            <a:r>
              <a:rPr lang="fr-FR" dirty="0">
                <a:effectLst/>
              </a:rPr>
              <a:t>· Une page dédiée aux achats de tickets</a:t>
            </a:r>
          </a:p>
          <a:p>
            <a:pPr algn="l"/>
            <a:endParaRPr lang="fr-FR" dirty="0"/>
          </a:p>
        </p:txBody>
      </p:sp>
    </p:spTree>
    <p:extLst>
      <p:ext uri="{BB962C8B-B14F-4D97-AF65-F5344CB8AC3E}">
        <p14:creationId xmlns:p14="http://schemas.microsoft.com/office/powerpoint/2010/main" val="203013594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507460" y="5511057"/>
            <a:ext cx="3227962" cy="1064841"/>
          </a:xfrm>
        </p:spPr>
        <p:txBody>
          <a:bodyPr/>
          <a:lstStyle/>
          <a:p>
            <a:r>
              <a:rPr lang="fr-FR" dirty="0">
                <a:solidFill>
                  <a:schemeClr val="bg1"/>
                </a:solidFill>
              </a:rPr>
              <a:t>Les livrables</a:t>
            </a:r>
          </a:p>
        </p:txBody>
      </p:sp>
    </p:spTree>
    <p:extLst>
      <p:ext uri="{BB962C8B-B14F-4D97-AF65-F5344CB8AC3E}">
        <p14:creationId xmlns:p14="http://schemas.microsoft.com/office/powerpoint/2010/main" val="12246834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719" y="409589"/>
            <a:ext cx="10699407" cy="2881788"/>
          </a:xfrm>
          <a:prstGeom prst="rect">
            <a:avLst/>
          </a:prstGeom>
        </p:spPr>
      </p:pic>
      <p:sp>
        <p:nvSpPr>
          <p:cNvPr id="6" name="Rectangle 5"/>
          <p:cNvSpPr/>
          <p:nvPr/>
        </p:nvSpPr>
        <p:spPr>
          <a:xfrm>
            <a:off x="1077884" y="4219877"/>
            <a:ext cx="10443556" cy="923330"/>
          </a:xfrm>
          <a:prstGeom prst="rect">
            <a:avLst/>
          </a:prstGeom>
        </p:spPr>
        <p:txBody>
          <a:bodyPr wrap="square">
            <a:spAutoFit/>
          </a:bodyPr>
          <a:lstStyle/>
          <a:p>
            <a:r>
              <a:rPr lang="fr-FR" dirty="0"/>
              <a:t>La validation des tâches sera représentée par la validation des livrables que l'on rencontrera pendant le projet. La validation représentera la poursuite du projet et le commencement de l'élaboration du livrable suivant. Voici un récapitulatif des livrables attendus pendant le déroulement du projet :</a:t>
            </a:r>
          </a:p>
        </p:txBody>
      </p:sp>
    </p:spTree>
    <p:extLst>
      <p:ext uri="{BB962C8B-B14F-4D97-AF65-F5344CB8AC3E}">
        <p14:creationId xmlns:p14="http://schemas.microsoft.com/office/powerpoint/2010/main" val="15710083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904701" y="2216324"/>
            <a:ext cx="10515600" cy="4351338"/>
          </a:xfrm>
        </p:spPr>
        <p:txBody>
          <a:bodyPr>
            <a:normAutofit fontScale="85000" lnSpcReduction="20000"/>
          </a:bodyPr>
          <a:lstStyle/>
          <a:p>
            <a:pPr marL="0" indent="0">
              <a:buNone/>
            </a:pPr>
            <a:r>
              <a:rPr lang="fr-FR" dirty="0"/>
              <a:t>Les solutions techniques qui en découlent :</a:t>
            </a:r>
          </a:p>
          <a:p>
            <a:r>
              <a:rPr lang="fr-FR" dirty="0"/>
              <a:t>Avec tout ce que nous venons d'énumérer, on en déduit que le site doit voir le jour rapidement pour que la publicité de l'évènement puisse opérer. Nous préconisons une solution CMS de type WordPress, ce qui permettrait aussi de laisser le client compléter le contenu du site ainsi que de le mettre à jour.</a:t>
            </a:r>
          </a:p>
          <a:p>
            <a:r>
              <a:rPr lang="fr-FR" dirty="0"/>
              <a:t>En effet, cette solution offre de bons résultats pour la partie vitrine du site web. En ce qui concerne la partie marchande, celle-ci sera gérée par une entreprise maitrisant cette technologie pour éviter de devoir reproduire une technologie déjà existante et moins couteuse. Recoder un tel algorithme, serait plus couteux en temps de production que de profiter de l'effet de l'offre et la demande sur la multitude des entreprises sur le marché.</a:t>
            </a:r>
          </a:p>
          <a:p>
            <a:r>
              <a:rPr lang="fr-FR" dirty="0"/>
              <a:t>L'entreprise choisie est </a:t>
            </a:r>
            <a:r>
              <a:rPr lang="fr-FR" dirty="0">
                <a:hlinkClick r:id="rId2"/>
              </a:rPr>
              <a:t>celle-ci</a:t>
            </a:r>
            <a:r>
              <a:rPr lang="fr-FR" dirty="0"/>
              <a:t>, car elle correspond au plus prêt de vos critères. Pour vous donner une idées des différentes entreprises sur lesquelles nous avons appliqué notre comparatif, je vous invite à consulter </a:t>
            </a:r>
            <a:r>
              <a:rPr lang="fr-FR" dirty="0">
                <a:hlinkClick r:id="rId3"/>
              </a:rPr>
              <a:t>ce comparatif</a:t>
            </a:r>
            <a:r>
              <a:rPr lang="fr-FR" dirty="0"/>
              <a:t>.</a:t>
            </a:r>
          </a:p>
          <a:p>
            <a:endParaRPr lang="fr-FR" dirty="0"/>
          </a:p>
          <a:p>
            <a:pPr marL="0" indent="0">
              <a:buNone/>
            </a:pPr>
            <a:endParaRPr lang="fr-FR" dirty="0"/>
          </a:p>
        </p:txBody>
      </p:sp>
    </p:spTree>
    <p:extLst>
      <p:ext uri="{BB962C8B-B14F-4D97-AF65-F5344CB8AC3E}">
        <p14:creationId xmlns:p14="http://schemas.microsoft.com/office/powerpoint/2010/main" val="267249557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31632" y="608317"/>
            <a:ext cx="2128736" cy="1325563"/>
          </a:xfrm>
        </p:spPr>
        <p:txBody>
          <a:bodyPr/>
          <a:lstStyle/>
          <a:p>
            <a:r>
              <a:rPr lang="fr-FR" dirty="0"/>
              <a:t>Contact</a:t>
            </a:r>
          </a:p>
        </p:txBody>
      </p:sp>
      <p:sp>
        <p:nvSpPr>
          <p:cNvPr id="3" name="Espace réservé du contenu 2"/>
          <p:cNvSpPr>
            <a:spLocks noGrp="1"/>
          </p:cNvSpPr>
          <p:nvPr>
            <p:ph idx="1"/>
          </p:nvPr>
        </p:nvSpPr>
        <p:spPr>
          <a:xfrm>
            <a:off x="838200" y="2506662"/>
            <a:ext cx="10515600" cy="4351338"/>
          </a:xfrm>
        </p:spPr>
        <p:txBody>
          <a:bodyPr/>
          <a:lstStyle/>
          <a:p>
            <a:pPr marL="0" indent="0">
              <a:buNone/>
            </a:pPr>
            <a:r>
              <a:rPr lang="fr-FR" dirty="0">
                <a:effectLst/>
              </a:rPr>
              <a:t>En cas de question ou de suggestion de votre part, n'hésitez pas à me contacter à l'adresse suivante :</a:t>
            </a:r>
          </a:p>
          <a:p>
            <a:pPr marL="0" indent="0">
              <a:buNone/>
            </a:pPr>
            <a:endParaRPr lang="fr-FR" dirty="0">
              <a:effectLst/>
            </a:endParaRPr>
          </a:p>
          <a:p>
            <a:pPr marL="0" indent="0">
              <a:buNone/>
            </a:pPr>
            <a:r>
              <a:rPr lang="fr-FR" dirty="0">
                <a:effectLst/>
                <a:hlinkClick r:id="rId2"/>
              </a:rPr>
              <a:t>schanne.alexandre@gmail.com</a:t>
            </a:r>
            <a:endParaRPr lang="fr-FR" dirty="0">
              <a:effectLst/>
            </a:endParaRPr>
          </a:p>
          <a:p>
            <a:pPr marL="0" indent="0">
              <a:buNone/>
            </a:pPr>
            <a:endParaRPr lang="fr-FR" dirty="0">
              <a:effectLst/>
            </a:endParaRPr>
          </a:p>
          <a:p>
            <a:pPr marL="0" indent="0">
              <a:buNone/>
            </a:pPr>
            <a:r>
              <a:rPr lang="fr-FR" dirty="0">
                <a:effectLst/>
              </a:rPr>
              <a:t>Ou par téléphone au numéro suivant :</a:t>
            </a:r>
          </a:p>
          <a:p>
            <a:pPr marL="0" indent="0">
              <a:buNone/>
            </a:pPr>
            <a:r>
              <a:rPr lang="fr-FR" dirty="0">
                <a:effectLst/>
              </a:rPr>
              <a:t>+33 6 69 62 00 50</a:t>
            </a:r>
          </a:p>
          <a:p>
            <a:pPr marL="0" indent="0">
              <a:buNone/>
            </a:pPr>
            <a:endParaRPr lang="fr-FR" dirty="0"/>
          </a:p>
        </p:txBody>
      </p:sp>
    </p:spTree>
    <p:extLst>
      <p:ext uri="{BB962C8B-B14F-4D97-AF65-F5344CB8AC3E}">
        <p14:creationId xmlns:p14="http://schemas.microsoft.com/office/powerpoint/2010/main" val="318332206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57264" y="5666699"/>
            <a:ext cx="4570379" cy="1006475"/>
          </a:xfrm>
        </p:spPr>
        <p:txBody>
          <a:bodyPr/>
          <a:lstStyle/>
          <a:p>
            <a:r>
              <a:rPr lang="fr-FR" dirty="0">
                <a:solidFill>
                  <a:schemeClr val="bg1"/>
                </a:solidFill>
              </a:rPr>
              <a:t>Planning et budget</a:t>
            </a:r>
          </a:p>
        </p:txBody>
      </p:sp>
    </p:spTree>
    <p:extLst>
      <p:ext uri="{BB962C8B-B14F-4D97-AF65-F5344CB8AC3E}">
        <p14:creationId xmlns:p14="http://schemas.microsoft.com/office/powerpoint/2010/main" val="15890191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42314" y="5504877"/>
            <a:ext cx="11263011" cy="1102401"/>
          </a:xfrm>
        </p:spPr>
        <p:txBody>
          <a:bodyPr/>
          <a:lstStyle/>
          <a:p>
            <a:pPr marL="0" indent="0">
              <a:buNone/>
            </a:pPr>
            <a:r>
              <a:rPr lang="fr-FR" dirty="0"/>
              <a:t>Le planning et le budget sont disponible directement avec les fichiers « devis » ainsi que « planning ».</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459" y="360931"/>
            <a:ext cx="5268062" cy="5143946"/>
          </a:xfrm>
          <a:prstGeom prst="rect">
            <a:avLst/>
          </a:prstGeom>
        </p:spPr>
      </p:pic>
    </p:spTree>
    <p:extLst>
      <p:ext uri="{BB962C8B-B14F-4D97-AF65-F5344CB8AC3E}">
        <p14:creationId xmlns:p14="http://schemas.microsoft.com/office/powerpoint/2010/main" val="80962173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279" y="1134961"/>
            <a:ext cx="10144344" cy="4351338"/>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4961"/>
            <a:ext cx="12192000" cy="5731440"/>
          </a:xfrm>
          <a:prstGeom prst="rect">
            <a:avLst/>
          </a:prstGeom>
        </p:spPr>
      </p:pic>
    </p:spTree>
    <p:extLst>
      <p:ext uri="{BB962C8B-B14F-4D97-AF65-F5344CB8AC3E}">
        <p14:creationId xmlns:p14="http://schemas.microsoft.com/office/powerpoint/2010/main" val="62483009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14218" y="404036"/>
            <a:ext cx="4657928" cy="1325563"/>
          </a:xfrm>
        </p:spPr>
        <p:txBody>
          <a:bodyPr/>
          <a:lstStyle/>
          <a:p>
            <a:r>
              <a:rPr lang="fr-FR" dirty="0"/>
              <a:t>A propos de nous :</a:t>
            </a:r>
          </a:p>
        </p:txBody>
      </p:sp>
      <p:sp>
        <p:nvSpPr>
          <p:cNvPr id="3" name="Espace réservé du contenu 2"/>
          <p:cNvSpPr>
            <a:spLocks noGrp="1"/>
          </p:cNvSpPr>
          <p:nvPr>
            <p:ph idx="1"/>
          </p:nvPr>
        </p:nvSpPr>
        <p:spPr>
          <a:xfrm>
            <a:off x="838200" y="4053435"/>
            <a:ext cx="10774681" cy="2538557"/>
          </a:xfrm>
        </p:spPr>
        <p:txBody>
          <a:bodyPr>
            <a:normAutofit lnSpcReduction="10000"/>
          </a:bodyPr>
          <a:lstStyle/>
          <a:p>
            <a:r>
              <a:rPr lang="fr-FR" sz="2000" dirty="0">
                <a:effectLst/>
              </a:rPr>
              <a:t>Créée en 2005, notre société Révolution digitale dispose d'une équipe de 15 salariés dans des domaines variés du web. Nous avons eu la chance de travailler pour de grands groupes internationaux comme Microsoft, mais aussi dans de plus petites entreprises dans domaines technique, alimentaires et technologiques.</a:t>
            </a:r>
          </a:p>
          <a:p>
            <a:r>
              <a:rPr lang="fr-FR" sz="2000" dirty="0">
                <a:effectLst/>
              </a:rPr>
              <a:t>Vous pouvez voir notre site internet au : http://revolutiondigital.fr</a:t>
            </a:r>
          </a:p>
          <a:p>
            <a:r>
              <a:rPr lang="fr-FR" sz="2000" dirty="0">
                <a:effectLst/>
              </a:rPr>
              <a:t>Notre graphique web et moi même connaissons bien le vin, ainsi c'est un domaine que l'on maîtrise et que l'on aime goûter lors de réunions extra-professionnels. Pour avoir déjà participé a plusieurs salons de ce type, nous savons exactement à quoi s'attendre de votre part et de celle du client.</a:t>
            </a:r>
          </a:p>
          <a:p>
            <a:pPr marL="0" indent="0">
              <a:buNone/>
            </a:pP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92984"/>
            <a:ext cx="4247804" cy="235193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60" y="1487934"/>
            <a:ext cx="4797829" cy="2356986"/>
          </a:xfrm>
          <a:prstGeom prst="rect">
            <a:avLst/>
          </a:prstGeom>
        </p:spPr>
      </p:pic>
    </p:spTree>
    <p:extLst>
      <p:ext uri="{BB962C8B-B14F-4D97-AF65-F5344CB8AC3E}">
        <p14:creationId xmlns:p14="http://schemas.microsoft.com/office/powerpoint/2010/main" val="83080120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1070957" y="5727712"/>
            <a:ext cx="10334105" cy="950826"/>
          </a:xfrm>
        </p:spPr>
        <p:txBody>
          <a:bodyPr>
            <a:normAutofit/>
          </a:bodyPr>
          <a:lstStyle/>
          <a:p>
            <a:r>
              <a:rPr lang="fr-FR" dirty="0"/>
              <a:t>Situé en plein cœur de Luxembourg-ville, notre société a déjà réalisé de nombreuses solutions web pour la promotion d’évènements.</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106" y="232050"/>
            <a:ext cx="10324407" cy="5298625"/>
          </a:xfrm>
          <a:prstGeom prst="rect">
            <a:avLst/>
          </a:prstGeom>
        </p:spPr>
      </p:pic>
    </p:spTree>
    <p:extLst>
      <p:ext uri="{BB962C8B-B14F-4D97-AF65-F5344CB8AC3E}">
        <p14:creationId xmlns:p14="http://schemas.microsoft.com/office/powerpoint/2010/main" val="72051044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42089" y="5044129"/>
            <a:ext cx="10515600" cy="1325563"/>
          </a:xfrm>
        </p:spPr>
        <p:txBody>
          <a:bodyPr/>
          <a:lstStyle/>
          <a:p>
            <a:r>
              <a:rPr lang="fr-FR" dirty="0">
                <a:solidFill>
                  <a:schemeClr val="bg1"/>
                </a:solidFill>
              </a:rPr>
              <a:t>Notre équipe</a:t>
            </a:r>
          </a:p>
        </p:txBody>
      </p:sp>
    </p:spTree>
    <p:extLst>
      <p:ext uri="{BB962C8B-B14F-4D97-AF65-F5344CB8AC3E}">
        <p14:creationId xmlns:p14="http://schemas.microsoft.com/office/powerpoint/2010/main" val="256853302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81001" y="2353078"/>
            <a:ext cx="3976991" cy="3261942"/>
          </a:xfrm>
        </p:spPr>
        <p:txBody>
          <a:bodyPr>
            <a:noAutofit/>
          </a:bodyPr>
          <a:lstStyle/>
          <a:p>
            <a:pPr marL="0" indent="0">
              <a:buNone/>
            </a:pPr>
            <a:r>
              <a:rPr lang="fr-FR" sz="2400" dirty="0">
                <a:effectLst/>
              </a:rPr>
              <a:t>Notre équipe se compose de :</a:t>
            </a:r>
          </a:p>
          <a:p>
            <a:r>
              <a:rPr lang="fr-FR" sz="2400" dirty="0">
                <a:effectLst/>
              </a:rPr>
              <a:t>1 directeur artistique</a:t>
            </a:r>
          </a:p>
          <a:p>
            <a:r>
              <a:rPr lang="fr-FR" sz="2400" dirty="0">
                <a:effectLst/>
              </a:rPr>
              <a:t>1 directeur technique</a:t>
            </a:r>
          </a:p>
          <a:p>
            <a:r>
              <a:rPr lang="fr-FR" sz="2400" dirty="0">
                <a:effectLst/>
              </a:rPr>
              <a:t>1 chef de projet</a:t>
            </a:r>
          </a:p>
          <a:p>
            <a:r>
              <a:rPr lang="fr-FR" sz="2400" dirty="0">
                <a:effectLst/>
              </a:rPr>
              <a:t>4 développeurs</a:t>
            </a:r>
          </a:p>
          <a:p>
            <a:r>
              <a:rPr lang="fr-FR" sz="2400" dirty="0">
                <a:effectLst/>
              </a:rPr>
              <a:t>4 graphistes</a:t>
            </a:r>
          </a:p>
          <a:p>
            <a:r>
              <a:rPr lang="fr-FR" sz="2400" dirty="0">
                <a:effectLst/>
              </a:rPr>
              <a:t>4 intégrateurs</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92557">
            <a:off x="6076545" y="901496"/>
            <a:ext cx="4398815" cy="2903166"/>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20186">
            <a:off x="6285024" y="768485"/>
            <a:ext cx="3981855" cy="298639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262">
            <a:off x="6116374" y="915684"/>
            <a:ext cx="4791638" cy="2816799"/>
          </a:xfrm>
          <a:prstGeom prst="rect">
            <a:avLst/>
          </a:prstGeom>
        </p:spPr>
      </p:pic>
      <p:sp>
        <p:nvSpPr>
          <p:cNvPr id="7" name="ZoneTexte 6"/>
          <p:cNvSpPr txBox="1"/>
          <p:nvPr/>
        </p:nvSpPr>
        <p:spPr>
          <a:xfrm>
            <a:off x="4435813" y="4876356"/>
            <a:ext cx="6906638" cy="1477328"/>
          </a:xfrm>
          <a:prstGeom prst="rect">
            <a:avLst/>
          </a:prstGeom>
          <a:noFill/>
        </p:spPr>
        <p:txBody>
          <a:bodyPr wrap="square" rtlCol="0">
            <a:spAutoFit/>
          </a:bodyPr>
          <a:lstStyle/>
          <a:p>
            <a:r>
              <a:rPr lang="fr-FR" dirty="0"/>
              <a:t>Avec déjà 4 ans d'ancienneté pour le dernier membre de l'équipe, rien de tel pour avoir une équipe soudée où règne l'esprit d'équipe.</a:t>
            </a:r>
          </a:p>
          <a:p>
            <a:r>
              <a:rPr lang="fr-FR" dirty="0"/>
              <a:t>Nous avons cumulé depuis 2005 un total de 93 projets d'envergures variées : du projet cours aux projets de plusieurs mois.</a:t>
            </a:r>
          </a:p>
          <a:p>
            <a:endParaRPr lang="fr-FR" dirty="0"/>
          </a:p>
        </p:txBody>
      </p:sp>
    </p:spTree>
    <p:extLst>
      <p:ext uri="{BB962C8B-B14F-4D97-AF65-F5344CB8AC3E}">
        <p14:creationId xmlns:p14="http://schemas.microsoft.com/office/powerpoint/2010/main" val="3539341501"/>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013315" y="5783431"/>
            <a:ext cx="10515600" cy="1325563"/>
          </a:xfrm>
        </p:spPr>
        <p:txBody>
          <a:bodyPr/>
          <a:lstStyle/>
          <a:p>
            <a:r>
              <a:rPr lang="fr-FR" dirty="0"/>
              <a:t>Inspiration</a:t>
            </a:r>
          </a:p>
        </p:txBody>
      </p:sp>
    </p:spTree>
    <p:extLst>
      <p:ext uri="{BB962C8B-B14F-4D97-AF65-F5344CB8AC3E}">
        <p14:creationId xmlns:p14="http://schemas.microsoft.com/office/powerpoint/2010/main" val="290301939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TotalTime>
  <Words>805</Words>
  <Application>Microsoft Office PowerPoint</Application>
  <PresentationFormat>Grand écran</PresentationFormat>
  <Paragraphs>65</Paragraphs>
  <Slides>18</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vt:i4>
      </vt:variant>
    </vt:vector>
  </HeadingPairs>
  <TitlesOfParts>
    <vt:vector size="22" baseType="lpstr">
      <vt:lpstr>Arial</vt:lpstr>
      <vt:lpstr>Calibri</vt:lpstr>
      <vt:lpstr>Calibri Light</vt:lpstr>
      <vt:lpstr>Thème Office</vt:lpstr>
      <vt:lpstr>Salon de l’oenologie</vt:lpstr>
      <vt:lpstr>Planning et budget</vt:lpstr>
      <vt:lpstr>Présentation PowerPoint</vt:lpstr>
      <vt:lpstr>Présentation PowerPoint</vt:lpstr>
      <vt:lpstr>A propos de nous :</vt:lpstr>
      <vt:lpstr>Présentation PowerPoint</vt:lpstr>
      <vt:lpstr>Notre équipe</vt:lpstr>
      <vt:lpstr>Présentation PowerPoint</vt:lpstr>
      <vt:lpstr>Inspiration</vt:lpstr>
      <vt:lpstr>Présentation PowerPoint</vt:lpstr>
      <vt:lpstr>La prestation</vt:lpstr>
      <vt:lpstr>Présentation PowerPoint</vt:lpstr>
      <vt:lpstr>Présentation fonctionnelle</vt:lpstr>
      <vt:lpstr>Architecture</vt:lpstr>
      <vt:lpstr>Les livrables</vt:lpstr>
      <vt:lpstr>Présentation PowerPoint</vt:lpstr>
      <vt:lpstr>Présentation PowerPoint</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Salon de l’oenologie</dc:title>
  <dc:creator>Alexandre sch</dc:creator>
  <cp:lastModifiedBy>Alexandre sch</cp:lastModifiedBy>
  <cp:revision>50</cp:revision>
  <dcterms:created xsi:type="dcterms:W3CDTF">2016-11-07T10:27:10Z</dcterms:created>
  <dcterms:modified xsi:type="dcterms:W3CDTF">2016-11-10T16:13:19Z</dcterms:modified>
</cp:coreProperties>
</file>